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52"/>
  </p:notesMasterIdLst>
  <p:sldIdLst>
    <p:sldId id="342" r:id="rId2"/>
    <p:sldId id="267" r:id="rId3"/>
    <p:sldId id="268" r:id="rId4"/>
    <p:sldId id="256" r:id="rId5"/>
    <p:sldId id="321" r:id="rId6"/>
    <p:sldId id="322" r:id="rId7"/>
    <p:sldId id="323" r:id="rId8"/>
    <p:sldId id="270" r:id="rId9"/>
    <p:sldId id="271" r:id="rId10"/>
    <p:sldId id="343" r:id="rId11"/>
    <p:sldId id="298" r:id="rId12"/>
    <p:sldId id="304" r:id="rId13"/>
    <p:sldId id="303" r:id="rId14"/>
    <p:sldId id="302" r:id="rId15"/>
    <p:sldId id="301" r:id="rId16"/>
    <p:sldId id="300" r:id="rId17"/>
    <p:sldId id="299" r:id="rId18"/>
    <p:sldId id="344" r:id="rId19"/>
    <p:sldId id="311" r:id="rId20"/>
    <p:sldId id="313" r:id="rId21"/>
    <p:sldId id="314" r:id="rId22"/>
    <p:sldId id="335" r:id="rId23"/>
    <p:sldId id="325" r:id="rId24"/>
    <p:sldId id="305" r:id="rId25"/>
    <p:sldId id="275" r:id="rId26"/>
    <p:sldId id="279" r:id="rId27"/>
    <p:sldId id="306" r:id="rId28"/>
    <p:sldId id="280" r:id="rId29"/>
    <p:sldId id="326" r:id="rId30"/>
    <p:sldId id="327" r:id="rId31"/>
    <p:sldId id="328" r:id="rId32"/>
    <p:sldId id="329" r:id="rId33"/>
    <p:sldId id="291" r:id="rId34"/>
    <p:sldId id="307" r:id="rId35"/>
    <p:sldId id="310" r:id="rId36"/>
    <p:sldId id="308" r:id="rId37"/>
    <p:sldId id="309" r:id="rId38"/>
    <p:sldId id="284" r:id="rId39"/>
    <p:sldId id="282" r:id="rId40"/>
    <p:sldId id="293" r:id="rId41"/>
    <p:sldId id="269" r:id="rId42"/>
    <p:sldId id="340" r:id="rId43"/>
    <p:sldId id="330" r:id="rId44"/>
    <p:sldId id="336" r:id="rId45"/>
    <p:sldId id="337" r:id="rId46"/>
    <p:sldId id="338" r:id="rId47"/>
    <p:sldId id="339" r:id="rId48"/>
    <p:sldId id="294" r:id="rId49"/>
    <p:sldId id="295" r:id="rId50"/>
    <p:sldId id="345" r:id="rId5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29"/>
  </p:normalViewPr>
  <p:slideViewPr>
    <p:cSldViewPr snapToGrid="0">
      <p:cViewPr varScale="1">
        <p:scale>
          <a:sx n="83" d="100"/>
          <a:sy n="83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7:37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8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1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37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20:1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12/22/2023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69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820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7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334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135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15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1057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3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9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937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760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076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0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84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9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06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65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42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98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63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4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7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5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17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8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6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662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91" r:id="rId38"/>
    <p:sldLayoutId id="2147483692" r:id="rId39"/>
    <p:sldLayoutId id="2147483710" r:id="rId40"/>
    <p:sldLayoutId id="2147483711" r:id="rId41"/>
    <p:sldLayoutId id="2147483712" r:id="rId42"/>
    <p:sldLayoutId id="2147483713" r:id="rId4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5.png"/><Relationship Id="rId7" Type="http://schemas.openxmlformats.org/officeDocument/2006/relationships/customXml" Target="../ink/ink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0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6.png"/><Relationship Id="rId9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56CCA-2849-A8EC-661C-3FF8BDFED43D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1.1 - PAGE 20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3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653B82E-71C2-D7BD-4E46-896327F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DBF30DBE-FB8F-8C47-59EF-D3BF0C82E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B62361-D902-2F62-F21B-5C2CCC4DA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8F2ACAD0-DB8F-59E9-2B1D-303F83C1E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</a:t>
            </a:r>
            <a:r>
              <a:rPr lang="en-US" sz="3600" dirty="0" smtClean="0">
                <a:solidFill>
                  <a:srgbClr val="0070C0"/>
                </a:solidFill>
              </a:rPr>
              <a:t>lay </a:t>
            </a:r>
            <a:r>
              <a:rPr lang="en-US" sz="3600" dirty="0">
                <a:solidFill>
                  <a:srgbClr val="0070C0"/>
                </a:solidFill>
              </a:rPr>
              <a:t>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ACEFCB7-944F-05E9-533F-95B6CAEFB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2CBD64BA-3439-E82B-4E2C-2E139A51B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59A6642-A583-4048-522D-02C7BC25E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things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they can and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sing, play the keyboard, paint, draw, act</a:t>
            </a:r>
            <a:r>
              <a:rPr lang="en-VN" sz="6000" i="1" dirty="0">
                <a:solidFill>
                  <a:srgbClr val="00B050"/>
                </a:solidFill>
                <a:effectLst/>
              </a:rPr>
              <a:t> 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4D9D-C3E4-DE07-5913-4ED0D7CF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7" y="466601"/>
            <a:ext cx="3251283" cy="78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332CA-C800-5C0E-891D-FAB69808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42" y="2090529"/>
            <a:ext cx="8172055" cy="374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7300-8EA4-E9A7-07DD-ACCF8570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51" y="1753989"/>
            <a:ext cx="4156350" cy="4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2400-2F37-A158-4009-B9FFD8A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62" y="155112"/>
            <a:ext cx="5257800" cy="49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3FAF9-71C7-32FB-0442-FC6103B3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70" y="799027"/>
            <a:ext cx="7188200" cy="660400"/>
          </a:xfrm>
          <a:prstGeom prst="rect">
            <a:avLst/>
          </a:prstGeom>
        </p:spPr>
      </p:pic>
      <p:pic>
        <p:nvPicPr>
          <p:cNvPr id="8" name="Picture 7" descr="A picture containing covered, lined, bunch, row&#10;&#10;Description automatically generated">
            <a:extLst>
              <a:ext uri="{FF2B5EF4-FFF2-40B4-BE49-F238E27FC236}">
                <a16:creationId xmlns:a16="http://schemas.microsoft.com/office/drawing/2014/main" id="{E4EF0270-BF26-5C66-28AB-D80D0C1C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38" y="1375505"/>
            <a:ext cx="9114988" cy="5460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14:cNvPr>
              <p14:cNvContentPartPr/>
              <p14:nvPr/>
            </p14:nvContentPartPr>
            <p14:xfrm>
              <a:off x="2860130" y="5040098"/>
              <a:ext cx="1262520" cy="121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1130" y="5031458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B17D79-12FE-FA0A-9D3F-F405B5EBC317}"/>
              </a:ext>
            </a:extLst>
          </p:cNvPr>
          <p:cNvSpPr txBox="1"/>
          <p:nvPr/>
        </p:nvSpPr>
        <p:spPr>
          <a:xfrm>
            <a:off x="3113722" y="6189955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14:cNvPr>
              <p14:cNvContentPartPr/>
              <p14:nvPr/>
            </p14:nvContentPartPr>
            <p14:xfrm>
              <a:off x="4449444" y="1833247"/>
              <a:ext cx="1262520" cy="121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44" y="182460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79244C-2ADC-0F8B-3EFF-5EF1992F4D7E}"/>
              </a:ext>
            </a:extLst>
          </p:cNvPr>
          <p:cNvSpPr txBox="1"/>
          <p:nvPr/>
        </p:nvSpPr>
        <p:spPr>
          <a:xfrm>
            <a:off x="4584283" y="6189954"/>
            <a:ext cx="104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paint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14:cNvPr>
              <p14:cNvContentPartPr/>
              <p14:nvPr/>
            </p14:nvContentPartPr>
            <p14:xfrm>
              <a:off x="5998218" y="3992577"/>
              <a:ext cx="1262520" cy="1215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218" y="398393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35C499-7881-AD6D-8F2D-8BAEA45E7F6F}"/>
              </a:ext>
            </a:extLst>
          </p:cNvPr>
          <p:cNvSpPr txBox="1"/>
          <p:nvPr/>
        </p:nvSpPr>
        <p:spPr>
          <a:xfrm>
            <a:off x="6056244" y="6127379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draw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14:cNvPr>
              <p14:cNvContentPartPr/>
              <p14:nvPr/>
            </p14:nvContentPartPr>
            <p14:xfrm>
              <a:off x="7464263" y="1734454"/>
              <a:ext cx="1262520" cy="121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263" y="1725814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AB14CE9-1003-3697-F3F2-2A5E7E8BEB8F}"/>
              </a:ext>
            </a:extLst>
          </p:cNvPr>
          <p:cNvSpPr txBox="1"/>
          <p:nvPr/>
        </p:nvSpPr>
        <p:spPr>
          <a:xfrm>
            <a:off x="7532708" y="612737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14:cNvPr>
              <p14:cNvContentPartPr/>
              <p14:nvPr/>
            </p14:nvContentPartPr>
            <p14:xfrm>
              <a:off x="9013037" y="2828267"/>
              <a:ext cx="1262520" cy="1215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4037" y="281962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03F7D8-23D1-AC31-6C17-03F56683C838}"/>
              </a:ext>
            </a:extLst>
          </p:cNvPr>
          <p:cNvSpPr txBox="1"/>
          <p:nvPr/>
        </p:nvSpPr>
        <p:spPr>
          <a:xfrm>
            <a:off x="8894084" y="6150841"/>
            <a:ext cx="278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VN" sz="28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1181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18" y="736270"/>
            <a:ext cx="9144000" cy="3509963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115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things 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15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animal</a:t>
            </a:r>
            <a:r>
              <a:rPr lang="en-US" sz="11500" b="1" dirty="0"/>
              <a:t/>
            </a:r>
            <a:br>
              <a:rPr lang="en-US" sz="11500" b="1" dirty="0"/>
            </a:br>
            <a:endParaRPr lang="en-US" sz="1800" b="1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3" y="4446445"/>
            <a:ext cx="1569505" cy="19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3683142" y="3047999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6272472" y="632525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big.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622582" y="632526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gray.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2974083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297408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43908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2847669" y="565785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3914469" y="568097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4981269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016554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B006A0C-997C-90A9-86B0-961BE78A678C}"/>
              </a:ext>
            </a:extLst>
          </p:cNvPr>
          <p:cNvSpPr/>
          <p:nvPr/>
        </p:nvSpPr>
        <p:spPr>
          <a:xfrm>
            <a:off x="7017945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49A1E7-88EC-8E85-EE92-2964F67DD91C}"/>
              </a:ext>
            </a:extLst>
          </p:cNvPr>
          <p:cNvSpPr/>
          <p:nvPr/>
        </p:nvSpPr>
        <p:spPr>
          <a:xfrm>
            <a:off x="7985596" y="568097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9EE41C-E0CF-7058-168E-D830425F6C19}"/>
              </a:ext>
            </a:extLst>
          </p:cNvPr>
          <p:cNvSpPr/>
          <p:nvPr/>
        </p:nvSpPr>
        <p:spPr>
          <a:xfrm>
            <a:off x="895324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688CCF3-ADCE-1E11-9C45-3E0C93C6494B}"/>
              </a:ext>
            </a:extLst>
          </p:cNvPr>
          <p:cNvSpPr/>
          <p:nvPr/>
        </p:nvSpPr>
        <p:spPr>
          <a:xfrm>
            <a:off x="996441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39628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11441" y="182052"/>
            <a:ext cx="6892118" cy="6989847"/>
            <a:chOff x="2811441" y="182052"/>
            <a:chExt cx="6892118" cy="69898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441" y="279781"/>
              <a:ext cx="6892118" cy="68921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55409" y="182052"/>
              <a:ext cx="4681182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22225">
                    <a:solidFill>
                      <a:schemeClr val="tx1"/>
                    </a:solidFill>
                    <a:prstDash val="solid"/>
                  </a:ln>
                  <a:effectLst/>
                </a:rPr>
                <a:t>SAY</a:t>
              </a:r>
            </a:p>
          </p:txBody>
        </p:sp>
      </p:grpSp>
      <p:pic>
        <p:nvPicPr>
          <p:cNvPr id="3" name="y2mate.com - Hello Song _ Hello Hello How Are You _ Hello Song for Kids _ The Kiboomers_x23rTDl4AMs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feather.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small.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wings.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313271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309246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51261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760850" y="574094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888702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890179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702003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0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long neck.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tall.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04" y="3099165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309916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46065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13864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268497" y="57388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441236" y="573747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613975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3C8D8A-294F-74BA-F7AA-899A45ED77F7}"/>
              </a:ext>
            </a:extLst>
          </p:cNvPr>
          <p:cNvSpPr/>
          <p:nvPr/>
        </p:nvSpPr>
        <p:spPr>
          <a:xfrm>
            <a:off x="7743829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CBCEB0-426B-0443-AA0A-9354CC4A1C22}"/>
              </a:ext>
            </a:extLst>
          </p:cNvPr>
          <p:cNvSpPr/>
          <p:nvPr/>
        </p:nvSpPr>
        <p:spPr>
          <a:xfrm>
            <a:off x="8873683" y="572426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38D86F-4677-6C47-238D-40F9CBB0A302}"/>
              </a:ext>
            </a:extLst>
          </p:cNvPr>
          <p:cNvSpPr/>
          <p:nvPr/>
        </p:nvSpPr>
        <p:spPr>
          <a:xfrm>
            <a:off x="9876370" y="572426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12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en-VN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293</TotalTime>
  <Words>342</Words>
  <Application>Microsoft Office PowerPoint</Application>
  <PresentationFormat>Widescreen</PresentationFormat>
  <Paragraphs>112</Paragraphs>
  <Slides>50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4 things  1 animal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ASUS</cp:lastModifiedBy>
  <cp:revision>50</cp:revision>
  <dcterms:created xsi:type="dcterms:W3CDTF">2023-02-01T03:04:27Z</dcterms:created>
  <dcterms:modified xsi:type="dcterms:W3CDTF">2023-12-22T02:47:01Z</dcterms:modified>
</cp:coreProperties>
</file>